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6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8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980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37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1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27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2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17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7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9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2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45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0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7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3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A0AFDC-17DE-45CC-A4A6-E43F2D6942B6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8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라즈베리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파이</a:t>
            </a:r>
            <a:r>
              <a:rPr lang="ko-KR" altLang="en-US" dirty="0" smtClean="0"/>
              <a:t> 탐구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세명컴퓨터고등학교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소지환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2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5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2" y="606828"/>
            <a:ext cx="10971219" cy="5644343"/>
          </a:xfrm>
        </p:spPr>
      </p:pic>
    </p:spTree>
    <p:extLst>
      <p:ext uri="{BB962C8B-B14F-4D97-AF65-F5344CB8AC3E}">
        <p14:creationId xmlns:p14="http://schemas.microsoft.com/office/powerpoint/2010/main" val="223337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" y="606829"/>
            <a:ext cx="10972799" cy="5644341"/>
          </a:xfrm>
        </p:spPr>
      </p:pic>
      <p:sp>
        <p:nvSpPr>
          <p:cNvPr id="5" name="아래쪽 화살표 4"/>
          <p:cNvSpPr/>
          <p:nvPr/>
        </p:nvSpPr>
        <p:spPr>
          <a:xfrm>
            <a:off x="4513811" y="2759826"/>
            <a:ext cx="2186247" cy="246056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Os</a:t>
            </a:r>
            <a:r>
              <a:rPr lang="en-US" altLang="ko-KR" dirty="0"/>
              <a:t> </a:t>
            </a:r>
            <a:r>
              <a:rPr lang="ko-KR" altLang="en-US" dirty="0" smtClean="0"/>
              <a:t>다운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97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4936" y="2051854"/>
            <a:ext cx="5649049" cy="27460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5" y="2649007"/>
            <a:ext cx="8226922" cy="3600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89" y="619124"/>
            <a:ext cx="4175759" cy="2029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6" y="619124"/>
            <a:ext cx="4203563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60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</TotalTime>
  <Words>8</Words>
  <Application>Microsoft Office PowerPoint</Application>
  <PresentationFormat>와이드스크린</PresentationFormat>
  <Paragraphs>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돋움</vt:lpstr>
      <vt:lpstr>바탕</vt:lpstr>
      <vt:lpstr>Arial</vt:lpstr>
      <vt:lpstr>Garamond</vt:lpstr>
      <vt:lpstr>자연주의</vt:lpstr>
      <vt:lpstr>라즈베리 파이 탐구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ReON</dc:creator>
  <cp:lastModifiedBy>ReON</cp:lastModifiedBy>
  <cp:revision>2</cp:revision>
  <dcterms:created xsi:type="dcterms:W3CDTF">2022-01-12T02:51:01Z</dcterms:created>
  <dcterms:modified xsi:type="dcterms:W3CDTF">2022-01-12T02:58:14Z</dcterms:modified>
</cp:coreProperties>
</file>